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70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427" autoAdjust="0"/>
  </p:normalViewPr>
  <p:slideViewPr>
    <p:cSldViewPr snapToGrid="0">
      <p:cViewPr varScale="1">
        <p:scale>
          <a:sx n="85" d="100"/>
          <a:sy n="85" d="100"/>
        </p:scale>
        <p:origin x="1452" y="-6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13. 2. 2022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kv>
</file>

<file path=ppt/media/media5.mkv>
</file>

<file path=ppt/media/media6.mkv>
</file>

<file path=ppt/media/media7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Naša aplikácia je MULTIPLATFORMOVÁ , beží ako na Androide tak aj na IOS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74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kv"/><Relationship Id="rId1" Type="http://schemas.microsoft.com/office/2007/relationships/media" Target="../media/media7.mkv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kv"/><Relationship Id="rId1" Type="http://schemas.microsoft.com/office/2007/relationships/media" Target="../media/media6.mkv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4400" dirty="0">
                <a:latin typeface="Arial Black" panose="020B0A04020102020204" pitchFamily="34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4400" dirty="0">
                <a:latin typeface="Arial Black" panose="020B0A04020102020204" pitchFamily="34" charset="0"/>
                <a:cs typeface="Times New Roman" panose="02020603050405020304" pitchFamily="18" charset="0"/>
              </a:rPr>
              <a:t>š</a:t>
            </a:r>
            <a:r>
              <a:rPr lang="pt-BR" altLang="sk-SK" sz="4400" dirty="0">
                <a:latin typeface="Arial Black" panose="020B0A04020102020204" pitchFamily="34" charset="0"/>
                <a:cs typeface="Times New Roman" panose="02020603050405020304" pitchFamily="18" charset="0"/>
              </a:rPr>
              <a:t>tudentov SPŠE</a:t>
            </a:r>
            <a:endParaRPr lang="cs-CZ" altLang="sk-SK" sz="4400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6143" cy="1325563"/>
          </a:xfrm>
        </p:spPr>
        <p:txBody>
          <a:bodyPr/>
          <a:lstStyle/>
          <a:p>
            <a:r>
              <a:rPr lang="en-GB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Nastavenia</a:t>
            </a:r>
            <a:endParaRPr lang="sk-SK" sz="5400" b="1" dirty="0">
              <a:solidFill>
                <a:srgbClr val="66BB6A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257627" y="1690688"/>
            <a:ext cx="83783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možnosť zobrazovanie typu máp.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možnosť zmeny preferovaných jednotiek.</a:t>
            </a:r>
            <a:endParaRPr lang="en-GB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programátor chcem umožniť automatický výpočet odporúčaného množstva prijatej vody</a:t>
            </a:r>
          </a:p>
        </p:txBody>
      </p:sp>
      <p:pic>
        <p:nvPicPr>
          <p:cNvPr id="4" name="settingsd">
            <a:hlinkClick r:id="" action="ppaction://media"/>
            <a:extLst>
              <a:ext uri="{FF2B5EF4-FFF2-40B4-BE49-F238E27FC236}">
                <a16:creationId xmlns:a16="http://schemas.microsoft.com/office/drawing/2014/main" id="{E5A61FAF-EC29-408A-870A-77E63E83B1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5798" r="37059"/>
          <a:stretch/>
        </p:blipFill>
        <p:spPr>
          <a:xfrm>
            <a:off x="8737598" y="124200"/>
            <a:ext cx="3189394" cy="6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75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66BB6A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921" y="1637702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7379251" y="3572373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ADB24A8E-C747-4B32-97C8-493C4ABB77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3" y="3494946"/>
            <a:ext cx="5147015" cy="988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@hivedb">
            <a:extLst>
              <a:ext uri="{FF2B5EF4-FFF2-40B4-BE49-F238E27FC236}">
                <a16:creationId xmlns:a16="http://schemas.microsoft.com/office/drawing/2014/main" id="{AF0D8596-2F7B-4CC1-A6D5-7227267DE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775" y="5145972"/>
            <a:ext cx="910027" cy="91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BlokTextu 3">
            <a:extLst>
              <a:ext uri="{FF2B5EF4-FFF2-40B4-BE49-F238E27FC236}">
                <a16:creationId xmlns:a16="http://schemas.microsoft.com/office/drawing/2014/main" id="{0FB7CCBC-9587-4414-9E38-E02A77CF7580}"/>
              </a:ext>
            </a:extLst>
          </p:cNvPr>
          <p:cNvSpPr txBox="1"/>
          <p:nvPr/>
        </p:nvSpPr>
        <p:spPr>
          <a:xfrm>
            <a:off x="1246230" y="6123543"/>
            <a:ext cx="1039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b="1" dirty="0">
                <a:solidFill>
                  <a:schemeClr val="bg1">
                    <a:lumMod val="50000"/>
                  </a:schemeClr>
                </a:solidFill>
              </a:rPr>
              <a:t>Hive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38" name="Picture 14" descr="Code Review: Redux | everyday.codes">
            <a:extLst>
              <a:ext uri="{FF2B5EF4-FFF2-40B4-BE49-F238E27FC236}">
                <a16:creationId xmlns:a16="http://schemas.microsoft.com/office/drawing/2014/main" id="{D000256F-1822-4F78-A337-0F57CD4C5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411" y="5145972"/>
            <a:ext cx="1007995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BlokTextu 12">
            <a:extLst>
              <a:ext uri="{FF2B5EF4-FFF2-40B4-BE49-F238E27FC236}">
                <a16:creationId xmlns:a16="http://schemas.microsoft.com/office/drawing/2014/main" id="{526C59E6-1721-4993-9527-10CD4A2F4F2E}"/>
              </a:ext>
            </a:extLst>
          </p:cNvPr>
          <p:cNvSpPr txBox="1"/>
          <p:nvPr/>
        </p:nvSpPr>
        <p:spPr>
          <a:xfrm>
            <a:off x="4154295" y="6179094"/>
            <a:ext cx="1039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b="1" dirty="0">
                <a:solidFill>
                  <a:schemeClr val="bg1">
                    <a:lumMod val="50000"/>
                  </a:schemeClr>
                </a:solidFill>
              </a:rPr>
              <a:t>Redux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42" name="Picture 18" descr="Git Icon [ Download - Logo - icon ] png svg">
            <a:extLst>
              <a:ext uri="{FF2B5EF4-FFF2-40B4-BE49-F238E27FC236}">
                <a16:creationId xmlns:a16="http://schemas.microsoft.com/office/drawing/2014/main" id="{9E9DD562-DFE5-4EB4-AF09-5AD0CFBB4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015" y="5158516"/>
            <a:ext cx="910800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BlokTextu 14">
            <a:extLst>
              <a:ext uri="{FF2B5EF4-FFF2-40B4-BE49-F238E27FC236}">
                <a16:creationId xmlns:a16="http://schemas.microsoft.com/office/drawing/2014/main" id="{7BF901AF-9446-46C1-AA72-F2DE26779FB3}"/>
              </a:ext>
            </a:extLst>
          </p:cNvPr>
          <p:cNvSpPr txBox="1"/>
          <p:nvPr/>
        </p:nvSpPr>
        <p:spPr>
          <a:xfrm>
            <a:off x="7062360" y="6179094"/>
            <a:ext cx="1039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b="1" dirty="0">
                <a:solidFill>
                  <a:schemeClr val="bg1">
                    <a:lumMod val="50000"/>
                  </a:schemeClr>
                </a:solidFill>
              </a:rPr>
              <a:t>Git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44" name="Picture 20" descr="Visual studio code logo is offensive to me · Issue #87419 · microsoft/vscode  · GitHub">
            <a:extLst>
              <a:ext uri="{FF2B5EF4-FFF2-40B4-BE49-F238E27FC236}">
                <a16:creationId xmlns:a16="http://schemas.microsoft.com/office/drawing/2014/main" id="{5179A3EA-212C-4FE7-943C-79D4A63F82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0425" y="5158516"/>
            <a:ext cx="910800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BlokTextu 16">
            <a:extLst>
              <a:ext uri="{FF2B5EF4-FFF2-40B4-BE49-F238E27FC236}">
                <a16:creationId xmlns:a16="http://schemas.microsoft.com/office/drawing/2014/main" id="{BBD98696-875E-4B09-9BC3-9252268AE409}"/>
              </a:ext>
            </a:extLst>
          </p:cNvPr>
          <p:cNvSpPr txBox="1"/>
          <p:nvPr/>
        </p:nvSpPr>
        <p:spPr>
          <a:xfrm>
            <a:off x="9970425" y="6199045"/>
            <a:ext cx="1039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b="1" dirty="0">
                <a:solidFill>
                  <a:schemeClr val="bg1">
                    <a:lumMod val="50000"/>
                  </a:schemeClr>
                </a:solidFill>
              </a:rPr>
              <a:t>VS Code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2050" name="Picture 2" descr="A flat robot head, a bright sea green semicircle with antennas and small holes for eyes. To the left of the head is the word &quot;android&quot; in a lowercase black sans serif font.">
            <a:extLst>
              <a:ext uri="{FF2B5EF4-FFF2-40B4-BE49-F238E27FC236}">
                <a16:creationId xmlns:a16="http://schemas.microsoft.com/office/drawing/2014/main" id="{08F129A8-A8C8-42CA-9EBE-23099AC0E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686" y="4663817"/>
            <a:ext cx="6780628" cy="103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OS App Development Company India - MagicByte Solutions">
            <a:extLst>
              <a:ext uri="{FF2B5EF4-FFF2-40B4-BE49-F238E27FC236}">
                <a16:creationId xmlns:a16="http://schemas.microsoft.com/office/drawing/2014/main" id="{DFE11878-5C3F-4A9E-AB5F-AB092AB51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390" y="1324531"/>
            <a:ext cx="4543220" cy="254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734" y="137167"/>
            <a:ext cx="8146143" cy="1325563"/>
          </a:xfrm>
        </p:spPr>
        <p:txBody>
          <a:bodyPr>
            <a:noAutofit/>
          </a:bodyPr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pic>
        <p:nvPicPr>
          <p:cNvPr id="7" name="login">
            <a:hlinkClick r:id="" action="ppaction://media"/>
            <a:extLst>
              <a:ext uri="{FF2B5EF4-FFF2-40B4-BE49-F238E27FC236}">
                <a16:creationId xmlns:a16="http://schemas.microsoft.com/office/drawing/2014/main" id="{96E785A4-FC0B-497D-9D1D-7F2C8B2FDF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6172" r="37419" b="547"/>
          <a:stretch/>
        </p:blipFill>
        <p:spPr>
          <a:xfrm>
            <a:off x="8826500" y="137167"/>
            <a:ext cx="3107873" cy="6583665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373741" y="1522114"/>
            <a:ext cx="8452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</a:t>
            </a:r>
            <a:r>
              <a:rPr lang="sk-SK" sz="2400" dirty="0">
                <a:latin typeface="Sen" pitchFamily="2" charset="0"/>
              </a:rPr>
              <a:t> </a:t>
            </a:r>
            <a:r>
              <a:rPr lang="sk-SK" sz="2400" dirty="0"/>
              <a:t>používateľ</a:t>
            </a:r>
            <a:r>
              <a:rPr lang="sk-SK" sz="2400" dirty="0">
                <a:latin typeface="Sen" pitchFamily="2" charset="0"/>
              </a:rPr>
              <a:t> </a:t>
            </a:r>
            <a:r>
              <a:rPr lang="sk-SK" sz="2400" dirty="0"/>
              <a:t>sa</a:t>
            </a:r>
            <a:r>
              <a:rPr lang="sk-SK" sz="2400" dirty="0">
                <a:latin typeface="Sen" pitchFamily="2" charset="0"/>
              </a:rPr>
              <a:t> </a:t>
            </a:r>
            <a:r>
              <a:rPr lang="sk-SK" sz="2400" dirty="0"/>
              <a:t>chcem</a:t>
            </a:r>
            <a:r>
              <a:rPr lang="sk-SK" sz="2400" dirty="0">
                <a:latin typeface="Sen" pitchFamily="2" charset="0"/>
              </a:rPr>
              <a:t> registrovať aj prihlásiť cez Google</a:t>
            </a:r>
            <a:r>
              <a:rPr lang="sk-SK" sz="2400" dirty="0"/>
              <a:t> účet</a:t>
            </a:r>
            <a:r>
              <a:rPr lang="sk-SK" sz="2400" dirty="0">
                <a:latin typeface="Sen" pitchFamily="2" charset="0"/>
              </a:rPr>
              <a:t>.</a:t>
            </a:r>
            <a:endParaRPr lang="sk-SK" sz="24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564C2D38-BEBB-4AFF-96D8-D253B7C34D4E}"/>
              </a:ext>
            </a:extLst>
          </p:cNvPr>
          <p:cNvSpPr txBox="1"/>
          <p:nvPr/>
        </p:nvSpPr>
        <p:spPr>
          <a:xfrm>
            <a:off x="373737" y="2407522"/>
            <a:ext cx="8452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programátor chcem aby používatelia museli pri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registrácii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zadať svoju váhu a výšku, pre následný výpočet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hodnôt vody, kalórií,...</a:t>
            </a:r>
            <a:endParaRPr lang="sk-SK" sz="2400" dirty="0"/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59096E19-C26E-4420-ACFC-4206C16E74AF}"/>
              </a:ext>
            </a:extLst>
          </p:cNvPr>
          <p:cNvSpPr txBox="1"/>
          <p:nvPr/>
        </p:nvSpPr>
        <p:spPr>
          <a:xfrm>
            <a:off x="373737" y="3662262"/>
            <a:ext cx="845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majiteľ chcem vedieť koľko používateľov sú muži a ženy.</a:t>
            </a:r>
            <a:endParaRPr lang="sk-SK" sz="2400" dirty="0"/>
          </a:p>
        </p:txBody>
      </p:sp>
      <p:sp>
        <p:nvSpPr>
          <p:cNvPr id="5" name="BlokTextu 4">
            <a:extLst>
              <a:ext uri="{FF2B5EF4-FFF2-40B4-BE49-F238E27FC236}">
                <a16:creationId xmlns:a16="http://schemas.microsoft.com/office/drawing/2014/main" id="{DE5E846A-E5FC-4AF8-A2E8-8D427F3C275D}"/>
              </a:ext>
            </a:extLst>
          </p:cNvPr>
          <p:cNvSpPr txBox="1"/>
          <p:nvPr/>
        </p:nvSpPr>
        <p:spPr>
          <a:xfrm>
            <a:off x="373734" y="4547670"/>
            <a:ext cx="7893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mať možnosť výberu medzi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imperiálnymi a metrickými hodnotami.</a:t>
            </a:r>
            <a:endParaRPr lang="sk-SK" sz="2400" dirty="0"/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1BD03747-2CAD-4B14-A693-24E73DB3FB21}"/>
              </a:ext>
            </a:extLst>
          </p:cNvPr>
          <p:cNvSpPr txBox="1"/>
          <p:nvPr/>
        </p:nvSpPr>
        <p:spPr>
          <a:xfrm>
            <a:off x="373735" y="5520809"/>
            <a:ext cx="8452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mať možnosť obnovy hesla aby som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nestratil</a:t>
            </a:r>
            <a:r>
              <a:rPr lang="sk-SK" sz="2400" dirty="0"/>
              <a:t> </a:t>
            </a:r>
            <a:r>
              <a:rPr lang="sk-SK" sz="2400" dirty="0">
                <a:latin typeface="Sen" pitchFamily="2" charset="0"/>
              </a:rPr>
              <a:t>prístup do môjho účtu.</a:t>
            </a:r>
          </a:p>
        </p:txBody>
      </p:sp>
    </p:spTree>
    <p:extLst>
      <p:ext uri="{BB962C8B-B14F-4D97-AF65-F5344CB8AC3E}">
        <p14:creationId xmlns:p14="http://schemas.microsoft.com/office/powerpoint/2010/main" val="35443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27" y="0"/>
            <a:ext cx="8146143" cy="1325563"/>
          </a:xfrm>
        </p:spPr>
        <p:txBody>
          <a:bodyPr/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Domovská obrazovka</a:t>
            </a:r>
          </a:p>
        </p:txBody>
      </p:sp>
      <p:pic>
        <p:nvPicPr>
          <p:cNvPr id="5" name="mainScreen">
            <a:hlinkClick r:id="" action="ppaction://media"/>
            <a:extLst>
              <a:ext uri="{FF2B5EF4-FFF2-40B4-BE49-F238E27FC236}">
                <a16:creationId xmlns:a16="http://schemas.microsoft.com/office/drawing/2014/main" id="{8061A3BA-37BC-4A08-A9D7-30F4C4DA5BCE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l="36140" r="37435" b="711"/>
          <a:stretch/>
        </p:blipFill>
        <p:spPr>
          <a:xfrm>
            <a:off x="8818563" y="150316"/>
            <a:ext cx="3116262" cy="6580684"/>
          </a:xfr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257627" y="1690688"/>
            <a:ext cx="83783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vidieť počet krokov a počet spálených kalórií.</a:t>
            </a: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si chcem zaznamenávať množstvo prijatej vody a aktuálnu váhu.</a:t>
            </a: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mať možnosť zobrazenia štatistík podľa rôznych časových úsekov.</a:t>
            </a: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programátor chcem aby mi používateľ udelil práva na zaznamenávanie polohy.</a:t>
            </a:r>
          </a:p>
        </p:txBody>
      </p:sp>
    </p:spTree>
    <p:extLst>
      <p:ext uri="{BB962C8B-B14F-4D97-AF65-F5344CB8AC3E}">
        <p14:creationId xmlns:p14="http://schemas.microsoft.com/office/powerpoint/2010/main" val="2779695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6143" cy="1325563"/>
          </a:xfrm>
        </p:spPr>
        <p:txBody>
          <a:bodyPr/>
          <a:lstStyle/>
          <a:p>
            <a:r>
              <a:rPr lang="sk-SK" sz="5400" b="1" noProof="0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Obrazovka behu</a:t>
            </a:r>
            <a:endParaRPr lang="sk-SK" sz="5400" b="1" noProof="0" dirty="0">
              <a:solidFill>
                <a:srgbClr val="66BB6A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257627" y="1690688"/>
            <a:ext cx="83783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vidieť svoju aktuálnu polohu.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vidieť svoje aktuálne štatistiky.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používateľ chcem byť upozornený po ukončení behu aby som potvrdil uloženie aktivity.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programátor chcem uložiť beh do lokálnej databázy ak používateľ nemá k dispozícii internetové pripojenie.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>
              <a:latin typeface="Sen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>
                <a:latin typeface="Sen" pitchFamily="2" charset="0"/>
              </a:rPr>
              <a:t>Ako programátor chcem zaznamenávať beh aj po zminimalizovaní aplikácie</a:t>
            </a:r>
          </a:p>
        </p:txBody>
      </p:sp>
      <p:pic>
        <p:nvPicPr>
          <p:cNvPr id="6" name="beh_Trim">
            <a:hlinkClick r:id="" action="ppaction://media"/>
            <a:extLst>
              <a:ext uri="{FF2B5EF4-FFF2-40B4-BE49-F238E27FC236}">
                <a16:creationId xmlns:a16="http://schemas.microsoft.com/office/drawing/2014/main" id="{BBCC2C62-41FE-4218-B757-7A9F79A895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866" r="36358"/>
          <a:stretch/>
        </p:blipFill>
        <p:spPr>
          <a:xfrm>
            <a:off x="8636000" y="145143"/>
            <a:ext cx="3381512" cy="661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13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6143" cy="1325563"/>
          </a:xfrm>
        </p:spPr>
        <p:txBody>
          <a:bodyPr/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Obrazovka aktivít</a:t>
            </a:r>
            <a:endParaRPr lang="sk-SK" sz="5400" b="1" dirty="0">
              <a:solidFill>
                <a:srgbClr val="66BB6A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257627" y="1690688"/>
            <a:ext cx="83783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pridať medzi obľúbené určitú aktivitu.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vymazať určitú aktivitu.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vidieť podrobné štatistiky z ukončenej aktivity.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si chcem zobraziť na mape určenú aktivitu.</a:t>
            </a:r>
          </a:p>
        </p:txBody>
      </p:sp>
      <p:pic>
        <p:nvPicPr>
          <p:cNvPr id="5" name="runs screen">
            <a:hlinkClick r:id="" action="ppaction://media"/>
            <a:extLst>
              <a:ext uri="{FF2B5EF4-FFF2-40B4-BE49-F238E27FC236}">
                <a16:creationId xmlns:a16="http://schemas.microsoft.com/office/drawing/2014/main" id="{F37C3BB9-B372-486F-A881-F1D4366491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5037" r="36550"/>
          <a:stretch/>
        </p:blipFill>
        <p:spPr>
          <a:xfrm>
            <a:off x="8636000" y="124200"/>
            <a:ext cx="3338669" cy="6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28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6143" cy="1325563"/>
          </a:xfrm>
        </p:spPr>
        <p:txBody>
          <a:bodyPr/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Profilová obrazovka</a:t>
            </a:r>
            <a:endParaRPr lang="sk-SK" sz="5400" b="1" dirty="0">
              <a:solidFill>
                <a:srgbClr val="66BB6A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257627" y="1690688"/>
            <a:ext cx="837837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vidieť všetky svoje obľúbené behy.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možnosť náhľadu údajov v mojom profily.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možnosť zmeny údajov v mojom profily.</a:t>
            </a:r>
          </a:p>
        </p:txBody>
      </p:sp>
      <p:pic>
        <p:nvPicPr>
          <p:cNvPr id="3" name="profile screen">
            <a:hlinkClick r:id="" action="ppaction://media"/>
            <a:extLst>
              <a:ext uri="{FF2B5EF4-FFF2-40B4-BE49-F238E27FC236}">
                <a16:creationId xmlns:a16="http://schemas.microsoft.com/office/drawing/2014/main" id="{4F85E50F-EBC1-4BEE-8D67-99B52F19F0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5680" r="36074"/>
          <a:stretch/>
        </p:blipFill>
        <p:spPr>
          <a:xfrm>
            <a:off x="8713281" y="124200"/>
            <a:ext cx="3319063" cy="6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2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B1B728D-E8E0-4176-B18B-A801C5C3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46143" cy="1325563"/>
          </a:xfrm>
        </p:spPr>
        <p:txBody>
          <a:bodyPr/>
          <a:lstStyle/>
          <a:p>
            <a:r>
              <a:rPr lang="sk-SK" sz="5400" b="1" dirty="0">
                <a:solidFill>
                  <a:srgbClr val="66BB6A"/>
                </a:solidFill>
                <a:latin typeface="Sen" pitchFamily="2" charset="0"/>
                <a:ea typeface="Adobe Gothic Std B" panose="020B0800000000000000" pitchFamily="34" charset="-128"/>
              </a:rPr>
              <a:t>Obrazovka grafov</a:t>
            </a:r>
            <a:endParaRPr lang="sk-SK" sz="5400" b="1" dirty="0">
              <a:solidFill>
                <a:srgbClr val="66BB6A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D64C70A7-2BFD-4755-B55E-46B988B1176D}"/>
              </a:ext>
            </a:extLst>
          </p:cNvPr>
          <p:cNvSpPr txBox="1"/>
          <p:nvPr/>
        </p:nvSpPr>
        <p:spPr>
          <a:xfrm>
            <a:off x="401416" y="1334247"/>
            <a:ext cx="83783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prehlaď o krokoch podľa rôznych časových úsekov.</a:t>
            </a:r>
            <a:endParaRPr lang="en-GB" sz="2400" dirty="0"/>
          </a:p>
          <a:p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prehlaď o spálených kalóriách podľa rôznych časových úsekov.</a:t>
            </a:r>
          </a:p>
          <a:p>
            <a:endParaRPr lang="sk-S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k-SK" sz="2400" dirty="0"/>
              <a:t>Ako používateľ chcem mať prehlaď o </a:t>
            </a:r>
            <a:r>
              <a:rPr lang="en-GB" sz="2400" dirty="0"/>
              <a:t>v</a:t>
            </a:r>
            <a:r>
              <a:rPr lang="sk-SK" sz="2400" dirty="0" err="1"/>
              <a:t>áhe</a:t>
            </a:r>
            <a:r>
              <a:rPr lang="sk-SK" sz="2400" dirty="0"/>
              <a:t> podľa rôznych časových úsekov.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k-SK" sz="2400" dirty="0"/>
          </a:p>
        </p:txBody>
      </p:sp>
      <p:pic>
        <p:nvPicPr>
          <p:cNvPr id="3" name="2021-04-19 17-54-22">
            <a:hlinkClick r:id="" action="ppaction://media"/>
            <a:extLst>
              <a:ext uri="{FF2B5EF4-FFF2-40B4-BE49-F238E27FC236}">
                <a16:creationId xmlns:a16="http://schemas.microsoft.com/office/drawing/2014/main" id="{F743CE03-A6A3-4B8F-9579-2C7DCFE448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5318" r="36230"/>
          <a:stretch/>
        </p:blipFill>
        <p:spPr>
          <a:xfrm>
            <a:off x="8678189" y="121401"/>
            <a:ext cx="3343268" cy="6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1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otív 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685</TotalTime>
  <Words>516</Words>
  <Application>Microsoft Office PowerPoint</Application>
  <PresentationFormat>Širokouhlá</PresentationFormat>
  <Paragraphs>76</Paragraphs>
  <Slides>10</Slides>
  <Notes>4</Notes>
  <HiddenSlides>0</HiddenSlides>
  <MMClips>7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Sen</vt:lpstr>
      <vt:lpstr>Times New Roman</vt:lpstr>
      <vt:lpstr>Office Theme</vt:lpstr>
      <vt:lpstr>Mobilná aplikácia pre študentov SPŠE</vt:lpstr>
      <vt:lpstr>Implementácia</vt:lpstr>
      <vt:lpstr>Nefunkcionálne požiadavky</vt:lpstr>
      <vt:lpstr>Prihlasovanie a registrácia</vt:lpstr>
      <vt:lpstr>Domovská obrazovka</vt:lpstr>
      <vt:lpstr>Obrazovka behu</vt:lpstr>
      <vt:lpstr>Obrazovka aktivít</vt:lpstr>
      <vt:lpstr>Profilová obrazovka</vt:lpstr>
      <vt:lpstr>Obrazovka grafov</vt:lpstr>
      <vt:lpstr>Nastavenia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Adam</cp:lastModifiedBy>
  <cp:revision>32</cp:revision>
  <dcterms:created xsi:type="dcterms:W3CDTF">2021-04-19T09:39:24Z</dcterms:created>
  <dcterms:modified xsi:type="dcterms:W3CDTF">2022-02-13T16:54:59Z</dcterms:modified>
</cp:coreProperties>
</file>

<file path=docProps/thumbnail.jpeg>
</file>